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4"/>
  </p:notesMasterIdLst>
  <p:sldIdLst>
    <p:sldId id="256" r:id="rId2"/>
    <p:sldId id="257" r:id="rId3"/>
    <p:sldId id="258" r:id="rId4"/>
    <p:sldId id="296" r:id="rId5"/>
    <p:sldId id="29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Lora" pitchFamily="2" charset="0"/>
      <p:regular r:id="rId49"/>
      <p:bold r:id="rId50"/>
      <p:italic r:id="rId51"/>
      <p:boldItalic r:id="rId52"/>
    </p:embeddedFont>
    <p:embeddedFont>
      <p:font typeface="Montserrat" panose="00000500000000000000" pitchFamily="2" charset="0"/>
      <p:regular r:id="rId53"/>
      <p:bold r:id="rId54"/>
      <p:italic r:id="rId55"/>
      <p:boldItalic r:id="rId56"/>
    </p:embeddedFont>
    <p:embeddedFont>
      <p:font typeface="Quattrocento Sans" panose="020B0502050000020003" pitchFamily="34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206c3cb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206c3cb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d5a3b4c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d5a3b4c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5a3b4cb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5a3b4cb5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d5a3b4cb5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d5a3b4cb5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d5a3b4cb5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d5a3b4cb5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5a3b4cb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5a3b4cb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d5a3b4cb58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d5a3b4cb58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d5a3b4cb58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d5a3b4cb58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5a3b4cb58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5a3b4cb58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d5a3b4cb58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d5a3b4cb58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d5a3b4cb58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d5a3b4cb58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0197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77d159c9d1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77d159c9d1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11422c4bed_147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11422c4bed_147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7092887f1d_3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7092887f1d_3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60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lora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quattrocento-sans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자취생 레시피</a:t>
            </a:r>
            <a:endParaRPr dirty="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White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Black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Yellow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Blue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Red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picture is worth </a:t>
            </a:r>
            <a:r>
              <a:rPr lang="en" sz="2000" b="1">
                <a:solidFill>
                  <a:schemeClr val="dk1"/>
                </a:solidFill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a thousand words</a:t>
            </a:r>
            <a:endParaRPr sz="2000" b="1">
              <a:solidFill>
                <a:schemeClr val="dk1"/>
              </a:solidFill>
              <a:highlight>
                <a:schemeClr val="accent1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1" descr="pigar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00" y="878850"/>
            <a:ext cx="3654300" cy="365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1"/>
          <p:cNvSpPr/>
          <p:nvPr/>
        </p:nvSpPr>
        <p:spPr>
          <a:xfrm>
            <a:off x="625400" y="736700"/>
            <a:ext cx="790200" cy="79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1"/>
          <p:cNvGrpSpPr/>
          <p:nvPr/>
        </p:nvGrpSpPr>
        <p:grpSpPr>
          <a:xfrm>
            <a:off x="842317" y="975119"/>
            <a:ext cx="356204" cy="313212"/>
            <a:chOff x="1929775" y="320925"/>
            <a:chExt cx="423800" cy="372650"/>
          </a:xfrm>
        </p:grpSpPr>
        <p:sp>
          <p:nvSpPr>
            <p:cNvPr id="189" name="Google Shape;189;p2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7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accent1"/>
                </a:highlight>
              </a:rPr>
              <a:t>Want big impact? </a:t>
            </a:r>
            <a:r>
              <a:rPr lang="en" sz="1800" i="1">
                <a:highlight>
                  <a:schemeClr val="accent1"/>
                </a:highlight>
              </a:rPr>
              <a:t>Use big image.</a:t>
            </a:r>
            <a:endParaRPr sz="1800" i="1">
              <a:highlight>
                <a:schemeClr val="accent1"/>
              </a:highlight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4465375" y="4440675"/>
            <a:ext cx="213248" cy="191461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use </a:t>
            </a:r>
            <a:r>
              <a:rPr lang="en">
                <a:highlight>
                  <a:schemeClr val="accent1"/>
                </a:highlight>
              </a:rPr>
              <a:t>diagrams</a:t>
            </a:r>
            <a:r>
              <a:rPr lang="en"/>
              <a:t> to explain complex ideas</a:t>
            </a:r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22" name="Google Shape;222;p2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3297500" y="1546742"/>
            <a:ext cx="2540100" cy="25401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24"/>
          <p:cNvGrpSpPr/>
          <p:nvPr/>
        </p:nvGrpSpPr>
        <p:grpSpPr>
          <a:xfrm>
            <a:off x="1680836" y="1696124"/>
            <a:ext cx="1931633" cy="669600"/>
            <a:chOff x="1680836" y="1315124"/>
            <a:chExt cx="1931633" cy="669600"/>
          </a:xfrm>
        </p:grpSpPr>
        <p:cxnSp>
          <p:nvCxnSpPr>
            <p:cNvPr id="229" name="Google Shape;229;p24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0" name="Google Shape;230;p24"/>
            <p:cNvSpPr txBox="1"/>
            <p:nvPr/>
          </p:nvSpPr>
          <p:spPr>
            <a:xfrm>
              <a:off x="1680836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3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1" name="Google Shape;231;p24"/>
          <p:cNvGrpSpPr/>
          <p:nvPr/>
        </p:nvGrpSpPr>
        <p:grpSpPr>
          <a:xfrm>
            <a:off x="5517319" y="1696124"/>
            <a:ext cx="1940006" cy="669600"/>
            <a:chOff x="5517319" y="1315124"/>
            <a:chExt cx="1940006" cy="669600"/>
          </a:xfrm>
        </p:grpSpPr>
        <p:cxnSp>
          <p:nvCxnSpPr>
            <p:cNvPr id="232" name="Google Shape;232;p24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3" name="Google Shape;233;p24"/>
            <p:cNvSpPr txBox="1"/>
            <p:nvPr/>
          </p:nvSpPr>
          <p:spPr>
            <a:xfrm>
              <a:off x="5962125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1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4" name="Google Shape;234;p24"/>
          <p:cNvGrpSpPr/>
          <p:nvPr/>
        </p:nvGrpSpPr>
        <p:grpSpPr>
          <a:xfrm>
            <a:off x="3808226" y="3916140"/>
            <a:ext cx="1495200" cy="1143796"/>
            <a:chOff x="3808226" y="3535140"/>
            <a:chExt cx="1495200" cy="1143796"/>
          </a:xfrm>
        </p:grpSpPr>
        <p:cxnSp>
          <p:nvCxnSpPr>
            <p:cNvPr id="235" name="Google Shape;235;p24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6" name="Google Shape;236;p24"/>
            <p:cNvSpPr txBox="1"/>
            <p:nvPr/>
          </p:nvSpPr>
          <p:spPr>
            <a:xfrm>
              <a:off x="3808226" y="40093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2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37" name="Google Shape;237;p24"/>
          <p:cNvSpPr txBox="1"/>
          <p:nvPr/>
        </p:nvSpPr>
        <p:spPr>
          <a:xfrm>
            <a:off x="3845784" y="2437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Vestibulum nec congue tempus</a:t>
            </a:r>
            <a:endParaRPr sz="1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4"/>
          <p:cNvSpPr/>
          <p:nvPr/>
        </p:nvSpPr>
        <p:spPr>
          <a:xfrm rot="1800047">
            <a:off x="3219843" y="14674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"/>
          <p:cNvSpPr/>
          <p:nvPr/>
        </p:nvSpPr>
        <p:spPr>
          <a:xfrm rot="-1800047" flipH="1">
            <a:off x="3221956" y="14674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4"/>
          <p:cNvSpPr/>
          <p:nvPr/>
        </p:nvSpPr>
        <p:spPr>
          <a:xfrm rot="-8100000">
            <a:off x="4382715" y="1408393"/>
            <a:ext cx="363170" cy="36317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/>
          <p:nvPr/>
        </p:nvSpPr>
        <p:spPr>
          <a:xfrm rot="-9000757" flipH="1">
            <a:off x="3220953" y="14658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/>
          <p:nvPr/>
        </p:nvSpPr>
        <p:spPr>
          <a:xfrm rot="-1027861">
            <a:off x="5485874" y="3230832"/>
            <a:ext cx="312672" cy="31267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4"/>
          <p:cNvSpPr/>
          <p:nvPr/>
        </p:nvSpPr>
        <p:spPr>
          <a:xfrm rot="6359841">
            <a:off x="3315801" y="3228762"/>
            <a:ext cx="363580" cy="3635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</a:t>
            </a:r>
            <a:r>
              <a:rPr lang="en">
                <a:highlight>
                  <a:schemeClr val="accent1"/>
                </a:highlight>
              </a:rPr>
              <a:t>compare data</a:t>
            </a:r>
            <a:endParaRPr>
              <a:highlight>
                <a:schemeClr val="accent1"/>
              </a:highlight>
            </a:endParaRPr>
          </a:p>
        </p:txBody>
      </p:sp>
      <p:graphicFrame>
        <p:nvGraphicFramePr>
          <p:cNvPr id="249" name="Google Shape;249;p25"/>
          <p:cNvGraphicFramePr/>
          <p:nvPr/>
        </p:nvGraphicFramePr>
        <p:xfrm>
          <a:off x="1453300" y="18520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760452" y="382625"/>
            <a:ext cx="7623096" cy="363147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Maps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4469085" y="4390077"/>
            <a:ext cx="205838" cy="27281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  <a:endParaRPr sz="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6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highlight>
                  <a:schemeClr val="accent1"/>
                </a:highlight>
              </a:rPr>
              <a:t>89,526,124</a:t>
            </a:r>
            <a:endParaRPr sz="9600">
              <a:highlight>
                <a:schemeClr val="accent1"/>
              </a:highlight>
            </a:endParaRPr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Whoa! That’s a big number, aren’t you proud?</a:t>
            </a:r>
            <a:endParaRPr sz="180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79" name="Google Shape;279;p2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chemeClr val="accent1"/>
                </a:highlight>
              </a:rPr>
              <a:t>100%</a:t>
            </a:r>
            <a:endParaRPr sz="4800">
              <a:highlight>
                <a:schemeClr val="accent1"/>
              </a:highlight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578150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GOOGLE SLIDES</a:t>
            </a:r>
            <a:endParaRPr sz="12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"Use as Google Slides Theme".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You will get a copy of this document on your Google Drive and will be able to edit, add or delete slides.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You have to be signed in to your Google account.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044602" y="1578150"/>
            <a:ext cx="33675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POWERPOINT®</a:t>
            </a:r>
            <a:endParaRPr sz="12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"Download as PowerPoint template". You will get a .pptx file that you can edit in PowerPoint.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Remember to download and install the fonts used in this presentation (you’ll find the links to the font files needed in the </a:t>
            </a:r>
            <a:r>
              <a:rPr lang="en" sz="1200" u="sng">
                <a:latin typeface="Quattrocento Sans"/>
                <a:ea typeface="Quattrocento Sans"/>
                <a:cs typeface="Quattrocento Sans"/>
                <a:sym typeface="Quattrocento Sans"/>
                <a:hlinkClick r:id="rId3" action="ppaction://hlinksldjump"/>
              </a:rPr>
              <a:t>Presentation design slide</a:t>
            </a: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75650" y="4134525"/>
            <a:ext cx="7846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b="1" i="1">
                <a:latin typeface="Lora"/>
                <a:ea typeface="Lora"/>
                <a:cs typeface="Lora"/>
                <a:sym typeface="Lora"/>
              </a:rPr>
              <a:t>More info on how to use this template at </a:t>
            </a:r>
            <a:r>
              <a:rPr lang="en" sz="1100" b="1" i="1" u="sng">
                <a:latin typeface="Lora"/>
                <a:ea typeface="Lora"/>
                <a:cs typeface="Lora"/>
                <a:sym typeface="Lora"/>
                <a:hlinkClick r:id="rId4"/>
              </a:rPr>
              <a:t>www.slidescarnival.com/help-use-presentation-template</a:t>
            </a:r>
            <a:endParaRPr sz="11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i="1">
                <a:latin typeface="Lora"/>
                <a:ea typeface="Lora"/>
                <a:cs typeface="Lora"/>
                <a:sym typeface="Lora"/>
              </a:rPr>
              <a:t>This template is free to use under </a:t>
            </a:r>
            <a:r>
              <a:rPr lang="en" sz="1100" i="1" u="sng">
                <a:latin typeface="Lora"/>
                <a:ea typeface="Lora"/>
                <a:cs typeface="Lora"/>
                <a:sym typeface="Lora"/>
                <a:hlinkClick r:id="rId5"/>
              </a:rPr>
              <a:t>Creative Commons Attribution license</a:t>
            </a:r>
            <a:r>
              <a:rPr lang="en" sz="1100" i="1">
                <a:latin typeface="Lora"/>
                <a:ea typeface="Lora"/>
                <a:cs typeface="Lora"/>
                <a:sym typeface="Lora"/>
              </a:rPr>
              <a:t>. You can keep the Credits slide or mention SlidesCarnival and other resources used in a slide footer.</a:t>
            </a: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1499592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6721258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4110400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15" name="Google Shape;315;p29"/>
          <p:cNvCxnSpPr>
            <a:endCxn id="314" idx="2"/>
          </p:cNvCxnSpPr>
          <p:nvPr/>
        </p:nvCxnSpPr>
        <p:spPr>
          <a:xfrm>
            <a:off x="3184600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316" name="Google Shape;316;p29"/>
          <p:cNvCxnSpPr>
            <a:endCxn id="313" idx="2"/>
          </p:cNvCxnSpPr>
          <p:nvPr/>
        </p:nvCxnSpPr>
        <p:spPr>
          <a:xfrm>
            <a:off x="5795458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@username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user@mail.me</a:t>
            </a:r>
            <a:endParaRPr b="1"/>
          </a:p>
        </p:txBody>
      </p:sp>
      <p:cxnSp>
        <p:nvCxnSpPr>
          <p:cNvPr id="323" name="Google Shape;323;p30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25" name="Google Shape;325;p30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30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3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28" name="Google Shape;328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36" name="Google Shape;336;p31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Yellow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Blue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Red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1"/>
          </p:nvPr>
        </p:nvSpPr>
        <p:spPr>
          <a:xfrm>
            <a:off x="1381250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Yellow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2"/>
          </p:nvPr>
        </p:nvSpPr>
        <p:spPr>
          <a:xfrm>
            <a:off x="3834914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Blue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47" name="Google Shape;347;p31"/>
          <p:cNvSpPr txBox="1">
            <a:spLocks noGrp="1"/>
          </p:cNvSpPr>
          <p:nvPr>
            <p:ph type="body" idx="3"/>
          </p:nvPr>
        </p:nvSpPr>
        <p:spPr>
          <a:xfrm>
            <a:off x="6288578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Red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>
                <a:highlight>
                  <a:srgbClr val="FFCD00"/>
                </a:highlight>
              </a:rPr>
              <a:t>Excel or Google Sheets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cxnSp>
        <p:nvCxnSpPr>
          <p:cNvPr id="354" name="Google Shape;354;p32"/>
          <p:cNvCxnSpPr/>
          <p:nvPr/>
        </p:nvCxnSpPr>
        <p:spPr>
          <a:xfrm>
            <a:off x="952500" y="8742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32"/>
          <p:cNvCxnSpPr/>
          <p:nvPr/>
        </p:nvCxnSpPr>
        <p:spPr>
          <a:xfrm>
            <a:off x="952500" y="15836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2"/>
          <p:cNvCxnSpPr/>
          <p:nvPr/>
        </p:nvCxnSpPr>
        <p:spPr>
          <a:xfrm>
            <a:off x="952500" y="22931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2"/>
          <p:cNvCxnSpPr/>
          <p:nvPr/>
        </p:nvCxnSpPr>
        <p:spPr>
          <a:xfrm>
            <a:off x="952500" y="30026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2"/>
          <p:cNvCxnSpPr/>
          <p:nvPr/>
        </p:nvCxnSpPr>
        <p:spPr>
          <a:xfrm>
            <a:off x="952500" y="37340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9" name="Google Shape;359;p32"/>
          <p:cNvSpPr txBox="1"/>
          <p:nvPr/>
        </p:nvSpPr>
        <p:spPr>
          <a:xfrm>
            <a:off x="952500" y="7154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1572782" y="21804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2"/>
          <p:cNvSpPr/>
          <p:nvPr/>
        </p:nvSpPr>
        <p:spPr>
          <a:xfrm>
            <a:off x="1887026" y="17863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2"/>
          <p:cNvSpPr/>
          <p:nvPr/>
        </p:nvSpPr>
        <p:spPr>
          <a:xfrm>
            <a:off x="2201270" y="22931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2"/>
          <p:cNvSpPr/>
          <p:nvPr/>
        </p:nvSpPr>
        <p:spPr>
          <a:xfrm>
            <a:off x="3325786" y="24942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2"/>
          <p:cNvSpPr/>
          <p:nvPr/>
        </p:nvSpPr>
        <p:spPr>
          <a:xfrm>
            <a:off x="3640031" y="18958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2"/>
          <p:cNvSpPr/>
          <p:nvPr/>
        </p:nvSpPr>
        <p:spPr>
          <a:xfrm>
            <a:off x="3954275" y="10285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2"/>
          <p:cNvSpPr/>
          <p:nvPr/>
        </p:nvSpPr>
        <p:spPr>
          <a:xfrm>
            <a:off x="5078791" y="19396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2"/>
          <p:cNvSpPr/>
          <p:nvPr/>
        </p:nvSpPr>
        <p:spPr>
          <a:xfrm>
            <a:off x="5393035" y="8740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2"/>
          <p:cNvSpPr/>
          <p:nvPr/>
        </p:nvSpPr>
        <p:spPr>
          <a:xfrm>
            <a:off x="5707280" y="21220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2"/>
          <p:cNvSpPr/>
          <p:nvPr/>
        </p:nvSpPr>
        <p:spPr>
          <a:xfrm>
            <a:off x="6831796" y="25526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2"/>
          <p:cNvSpPr/>
          <p:nvPr/>
        </p:nvSpPr>
        <p:spPr>
          <a:xfrm>
            <a:off x="7146040" y="10931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2"/>
          <p:cNvSpPr/>
          <p:nvPr/>
        </p:nvSpPr>
        <p:spPr>
          <a:xfrm>
            <a:off x="7460284" y="14069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r>
              <a:rPr lang="en">
                <a:solidFill>
                  <a:schemeClr val="dk1"/>
                </a:solidFill>
              </a:rPr>
              <a:t> project</a:t>
            </a:r>
            <a:endParaRPr/>
          </a:p>
        </p:txBody>
      </p:sp>
      <p:sp>
        <p:nvSpPr>
          <p:cNvPr id="377" name="Google Shape;377;p33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78" name="Google Shape;378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9" name="Google Shape;379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382" name="Google Shape;382;p33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383" name="Google Shape;383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7" name="Google Shape;387;p33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4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project</a:t>
            </a:r>
            <a:endParaRPr/>
          </a:p>
        </p:txBody>
      </p:sp>
      <p:sp>
        <p:nvSpPr>
          <p:cNvPr id="393" name="Google Shape;393;p34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65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94" name="Google Shape;394;p34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95" name="Google Shape;395;p3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3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398" name="Google Shape;398;p34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399" name="Google Shape;399;p34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3" name="Google Shape;4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project</a:t>
            </a:r>
            <a:endParaRPr/>
          </a:p>
        </p:txBody>
      </p:sp>
      <p:sp>
        <p:nvSpPr>
          <p:cNvPr id="409" name="Google Shape;409;p35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26340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410" name="Google Shape;410;p35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411" name="Google Shape;411;p3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3" name="Google Shape;413;p3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414" name="Google Shape;414;p35"/>
          <p:cNvGrpSpPr/>
          <p:nvPr/>
        </p:nvGrpSpPr>
        <p:grpSpPr>
          <a:xfrm>
            <a:off x="3938374" y="1802704"/>
            <a:ext cx="4542205" cy="2661224"/>
            <a:chOff x="1177450" y="241631"/>
            <a:chExt cx="6173152" cy="3616776"/>
          </a:xfrm>
        </p:grpSpPr>
        <p:sp>
          <p:nvSpPr>
            <p:cNvPr id="415" name="Google Shape;415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19" name="Google Shape;419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949425"/>
            <a:ext cx="3530550" cy="22426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25" name="Google Shape;425;p3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Presentation template by </a:t>
            </a:r>
            <a:r>
              <a:rPr lang="en" u="sng">
                <a:highlight>
                  <a:schemeClr val="accent1"/>
                </a:highlight>
                <a:hlinkClick r:id="rId3"/>
              </a:rPr>
              <a:t>SlidesCarnival</a:t>
            </a:r>
            <a:endParaRPr>
              <a:highlight>
                <a:schemeClr val="accent1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Photographs by </a:t>
            </a:r>
            <a:r>
              <a:rPr lang="en" u="sng">
                <a:highlight>
                  <a:schemeClr val="accent1"/>
                </a:highlight>
                <a:hlinkClick r:id="rId4"/>
              </a:rPr>
              <a:t>Unsplash</a:t>
            </a:r>
            <a:endParaRPr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" name="Google Shape;426;p36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27" name="Google Shape;427;p3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Titles: </a:t>
            </a:r>
            <a:r>
              <a:rPr lang="en" sz="1400" b="1">
                <a:solidFill>
                  <a:schemeClr val="dk1"/>
                </a:solidFill>
              </a:rPr>
              <a:t>Lora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Body copy: </a:t>
            </a:r>
            <a:r>
              <a:rPr lang="en" sz="1400" b="1">
                <a:solidFill>
                  <a:schemeClr val="dk1"/>
                </a:solidFill>
              </a:rPr>
              <a:t>Quattrocento Sans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Download for free at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chemeClr val="accent1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https://www.fontsquirrel.com/fonts/lora</a:t>
            </a:r>
            <a:endParaRPr sz="1400">
              <a:solidFill>
                <a:srgbClr val="1D1D1B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chemeClr val="accent1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https://www.fontsquirrel.com/fonts/quattrocento-sans</a:t>
            </a:r>
            <a:endParaRPr sz="1400">
              <a:solidFill>
                <a:srgbClr val="1D1D1B"/>
              </a:solidFill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7" name="Google Shape;437;p3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grpSp>
        <p:nvGrpSpPr>
          <p:cNvPr id="438" name="Google Shape;438;p3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39" name="Google Shape;439;p3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37"/>
          <p:cNvSpPr/>
          <p:nvPr/>
        </p:nvSpPr>
        <p:spPr>
          <a:xfrm>
            <a:off x="5650" y="4707750"/>
            <a:ext cx="9144000" cy="43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7"/>
          <p:cNvSpPr txBox="1"/>
          <p:nvPr/>
        </p:nvSpPr>
        <p:spPr>
          <a:xfrm>
            <a:off x="416575" y="4707750"/>
            <a:ext cx="84240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latin typeface="Lora"/>
                <a:ea typeface="Lora"/>
                <a:cs typeface="Lora"/>
                <a:sym typeface="Lora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5" name="Google Shape;445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51" name="Google Shape;451;p38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52" name="Google Shape;452;p38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14"/>
          <p:cNvCxnSpPr/>
          <p:nvPr/>
        </p:nvCxnSpPr>
        <p:spPr>
          <a:xfrm>
            <a:off x="6450" y="61220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714241" y="0"/>
            <a:ext cx="371551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Team</a:t>
            </a:r>
            <a:r>
              <a:rPr lang="ko-KR" altLang="en-US" sz="6000" dirty="0"/>
              <a:t> </a:t>
            </a:r>
            <a:r>
              <a:rPr lang="en-US" altLang="ko-KR" sz="6000" dirty="0"/>
              <a:t>Tag</a:t>
            </a:r>
            <a:endParaRPr sz="6000" dirty="0"/>
          </a:p>
        </p:txBody>
      </p:sp>
      <p:cxnSp>
        <p:nvCxnSpPr>
          <p:cNvPr id="104" name="Google Shape;104;p14"/>
          <p:cNvCxnSpPr>
            <a:cxnSpLocks/>
          </p:cNvCxnSpPr>
          <p:nvPr/>
        </p:nvCxnSpPr>
        <p:spPr>
          <a:xfrm>
            <a:off x="6608135" y="612200"/>
            <a:ext cx="2535765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39333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" name="그림 3" descr="사람, 벽, 실내, 가장이(가) 표시된 사진&#10;&#10;자동 생성된 설명">
            <a:extLst>
              <a:ext uri="{FF2B5EF4-FFF2-40B4-BE49-F238E27FC236}">
                <a16:creationId xmlns:a16="http://schemas.microsoft.com/office/drawing/2014/main" id="{06365575-EA12-81E5-1D68-74B8DD5E1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000" y="1159800"/>
            <a:ext cx="1440000" cy="1440000"/>
          </a:xfrm>
          <a:prstGeom prst="rect">
            <a:avLst/>
          </a:prstGeom>
        </p:spPr>
      </p:pic>
      <p:pic>
        <p:nvPicPr>
          <p:cNvPr id="6" name="그림 5" descr="사람, 가발, 가장이(가) 표시된 사진&#10;&#10;자동 생성된 설명">
            <a:extLst>
              <a:ext uri="{FF2B5EF4-FFF2-40B4-BE49-F238E27FC236}">
                <a16:creationId xmlns:a16="http://schemas.microsoft.com/office/drawing/2014/main" id="{21C60C35-1088-5345-B7AF-F92C650A2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940" y="1159800"/>
            <a:ext cx="1440000" cy="1440000"/>
          </a:xfrm>
          <a:prstGeom prst="rect">
            <a:avLst/>
          </a:prstGeom>
        </p:spPr>
      </p:pic>
      <p:pic>
        <p:nvPicPr>
          <p:cNvPr id="8" name="그림 7" descr="사람, 젊은, 소년, 가발이(가) 표시된 사진&#10;&#10;자동 생성된 설명">
            <a:extLst>
              <a:ext uri="{FF2B5EF4-FFF2-40B4-BE49-F238E27FC236}">
                <a16:creationId xmlns:a16="http://schemas.microsoft.com/office/drawing/2014/main" id="{D53435E2-FCCD-1DCB-CB0F-FB719F10F9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9625" y="1159800"/>
            <a:ext cx="1440000" cy="1440000"/>
          </a:xfrm>
          <a:prstGeom prst="rect">
            <a:avLst/>
          </a:prstGeom>
        </p:spPr>
      </p:pic>
      <p:sp>
        <p:nvSpPr>
          <p:cNvPr id="15" name="Google Shape;100;p14">
            <a:extLst>
              <a:ext uri="{FF2B5EF4-FFF2-40B4-BE49-F238E27FC236}">
                <a16:creationId xmlns:a16="http://schemas.microsoft.com/office/drawing/2014/main" id="{53DCAE86-4EC6-7EF4-D395-6C3AC710F3E0}"/>
              </a:ext>
            </a:extLst>
          </p:cNvPr>
          <p:cNvSpPr txBox="1">
            <a:spLocks/>
          </p:cNvSpPr>
          <p:nvPr/>
        </p:nvSpPr>
        <p:spPr>
          <a:xfrm>
            <a:off x="1311380" y="2711100"/>
            <a:ext cx="1107119" cy="68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ko-KR" altLang="en-US" b="1" dirty="0" err="1">
                <a:latin typeface="Lora" pitchFamily="2" charset="0"/>
              </a:rPr>
              <a:t>노민성</a:t>
            </a:r>
            <a:endParaRPr lang="en-US" b="1" dirty="0">
              <a:latin typeface="Lora" pitchFamily="2" charset="0"/>
            </a:endParaRPr>
          </a:p>
        </p:txBody>
      </p:sp>
      <p:sp>
        <p:nvSpPr>
          <p:cNvPr id="16" name="Google Shape;100;p14">
            <a:extLst>
              <a:ext uri="{FF2B5EF4-FFF2-40B4-BE49-F238E27FC236}">
                <a16:creationId xmlns:a16="http://schemas.microsoft.com/office/drawing/2014/main" id="{E8F126C9-F82C-64C6-5FB6-C411BAD2DA4F}"/>
              </a:ext>
            </a:extLst>
          </p:cNvPr>
          <p:cNvSpPr txBox="1">
            <a:spLocks/>
          </p:cNvSpPr>
          <p:nvPr/>
        </p:nvSpPr>
        <p:spPr>
          <a:xfrm>
            <a:off x="4018440" y="2711100"/>
            <a:ext cx="1107119" cy="68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ko-KR" altLang="en-US" b="1" dirty="0">
                <a:latin typeface="Lora" pitchFamily="2" charset="0"/>
              </a:rPr>
              <a:t>이인규</a:t>
            </a:r>
            <a:endParaRPr lang="en-US" b="1" dirty="0">
              <a:latin typeface="Lora" pitchFamily="2" charset="0"/>
            </a:endParaRPr>
          </a:p>
        </p:txBody>
      </p:sp>
      <p:sp>
        <p:nvSpPr>
          <p:cNvPr id="17" name="Google Shape;100;p14">
            <a:extLst>
              <a:ext uri="{FF2B5EF4-FFF2-40B4-BE49-F238E27FC236}">
                <a16:creationId xmlns:a16="http://schemas.microsoft.com/office/drawing/2014/main" id="{8A7177CD-2D78-936F-C679-ED08BADAB673}"/>
              </a:ext>
            </a:extLst>
          </p:cNvPr>
          <p:cNvSpPr txBox="1">
            <a:spLocks/>
          </p:cNvSpPr>
          <p:nvPr/>
        </p:nvSpPr>
        <p:spPr>
          <a:xfrm>
            <a:off x="6725500" y="2711100"/>
            <a:ext cx="1107119" cy="68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ko-KR" altLang="en-US" b="1" dirty="0">
                <a:latin typeface="Lora" pitchFamily="2" charset="0"/>
              </a:rPr>
              <a:t>김강민</a:t>
            </a:r>
            <a:endParaRPr lang="en-US" b="1" dirty="0">
              <a:latin typeface="Lora" pitchFamily="2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59" name="Google Shape;459;p39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0" name="Google Shape;460;p39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NOV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1" name="Google Shape;461;p39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OCT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2" name="Google Shape;462;p39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SEP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3" name="Google Shape;463;p39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AUG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4" name="Google Shape;464;p39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JUL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5" name="Google Shape;465;p39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JUN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6" name="Google Shape;466;p39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MAY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7" name="Google Shape;467;p39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APR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8" name="Google Shape;468;p39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9" name="Google Shape;469;p39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FEB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0" name="Google Shape;470;p39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JAN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1" name="Google Shape;471;p39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72" name="Google Shape;472;p39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3" name="Google Shape;473;p39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4" name="Google Shape;474;p39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5" name="Google Shape;475;p39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6" name="Google Shape;476;p39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7" name="Google Shape;477;p39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8" name="Google Shape;478;p39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9" name="Google Shape;479;p39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0" name="Google Shape;480;p39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1" name="Google Shape;481;p39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2" name="Google Shape;482;p39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3" name="Google Shape;483;p39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4" name="Google Shape;484;p39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5" name="Google Shape;485;p39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6" name="Google Shape;486;p39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7" name="Google Shape;487;p39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8" name="Google Shape;488;p39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9" name="Google Shape;489;p39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0" name="Google Shape;490;p39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1" name="Google Shape;491;p39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2" name="Google Shape;492;p39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3" name="Google Shape;493;p39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4" name="Google Shape;494;p39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5" name="Google Shape;495;p39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96" name="Google Shape;496;p3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97" name="Google Shape;497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06" name="Google Shape;506;p4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507" name="Google Shape;507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9" name="Google Shape;509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10" name="Google Shape;510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2" name="Google Shape;512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13" name="Google Shape;513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5" name="Google Shape;515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16" name="Google Shape;516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5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8" name="Google Shape;518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519" name="Google Shape;519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0" name="Google Shape;520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6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21" name="Google Shape;521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22" name="Google Shape;522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3" name="Google Shape;523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24" name="Google Shape;524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25" name="Google Shape;525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6" name="Google Shape;526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27" name="Google Shape;527;p40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8" name="Google Shape;528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9" name="Google Shape;529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0" name="Google Shape;530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1" name="Google Shape;531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2" name="Google Shape;532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533" name="Google Shape;533;p4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34" name="Google Shape;534;p4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43" name="Google Shape;543;p4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aphicFrame>
        <p:nvGraphicFramePr>
          <p:cNvPr id="544" name="Google Shape;544;p41"/>
          <p:cNvGraphicFramePr/>
          <p:nvPr/>
        </p:nvGraphicFramePr>
        <p:xfrm>
          <a:off x="1477425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228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Week 1</a:t>
                      </a:r>
                      <a:endParaRPr sz="800" b="1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Week 2</a:t>
                      </a:r>
                      <a:endParaRPr sz="800" b="1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8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5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6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7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8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545" name="Google Shape;545;p4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46" name="Google Shape;546;p4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55" name="Google Shape;555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556" name="Google Shape;556;p42"/>
          <p:cNvSpPr/>
          <p:nvPr/>
        </p:nvSpPr>
        <p:spPr>
          <a:xfrm>
            <a:off x="1506150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STRENGTHS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7" name="Google Shape;557;p42"/>
          <p:cNvSpPr/>
          <p:nvPr/>
        </p:nvSpPr>
        <p:spPr>
          <a:xfrm>
            <a:off x="5095924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WEAKNESSES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8" name="Google Shape;558;p42"/>
          <p:cNvSpPr/>
          <p:nvPr/>
        </p:nvSpPr>
        <p:spPr>
          <a:xfrm>
            <a:off x="1506150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OPPORTUNITIES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9" name="Google Shape;559;p42"/>
          <p:cNvSpPr/>
          <p:nvPr/>
        </p:nvSpPr>
        <p:spPr>
          <a:xfrm>
            <a:off x="5095924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THREATS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60" name="Google Shape;560;p42"/>
          <p:cNvSpPr/>
          <p:nvPr/>
        </p:nvSpPr>
        <p:spPr>
          <a:xfrm>
            <a:off x="3963788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 rot="5400000">
            <a:off x="4106573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2"/>
          <p:cNvSpPr/>
          <p:nvPr/>
        </p:nvSpPr>
        <p:spPr>
          <a:xfrm rot="10800000">
            <a:off x="4106573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/>
          <p:nvPr/>
        </p:nvSpPr>
        <p:spPr>
          <a:xfrm rot="-5400000">
            <a:off x="3963788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2"/>
          <p:cNvSpPr/>
          <p:nvPr/>
        </p:nvSpPr>
        <p:spPr>
          <a:xfrm>
            <a:off x="4419834" y="2385582"/>
            <a:ext cx="263198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S</a:t>
            </a:r>
          </a:p>
        </p:txBody>
      </p:sp>
      <p:sp>
        <p:nvSpPr>
          <p:cNvPr id="565" name="Google Shape;565;p42"/>
          <p:cNvSpPr/>
          <p:nvPr/>
        </p:nvSpPr>
        <p:spPr>
          <a:xfrm>
            <a:off x="5252163" y="2391908"/>
            <a:ext cx="508175" cy="3573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W</a:t>
            </a:r>
          </a:p>
        </p:txBody>
      </p:sp>
      <p:sp>
        <p:nvSpPr>
          <p:cNvPr id="566" name="Google Shape;566;p42"/>
          <p:cNvSpPr/>
          <p:nvPr/>
        </p:nvSpPr>
        <p:spPr>
          <a:xfrm>
            <a:off x="4391490" y="3292282"/>
            <a:ext cx="353799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O</a:t>
            </a:r>
          </a:p>
        </p:txBody>
      </p:sp>
      <p:sp>
        <p:nvSpPr>
          <p:cNvPr id="567" name="Google Shape;567;p42"/>
          <p:cNvSpPr/>
          <p:nvPr/>
        </p:nvSpPr>
        <p:spPr>
          <a:xfrm>
            <a:off x="5345801" y="3298609"/>
            <a:ext cx="312295" cy="3542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T</a:t>
            </a:r>
          </a:p>
        </p:txBody>
      </p:sp>
      <p:grpSp>
        <p:nvGrpSpPr>
          <p:cNvPr id="568" name="Google Shape;568;p42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69" name="Google Shape;569;p4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3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578" name="Google Shape;578;p4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579" name="Google Shape;579;p43"/>
          <p:cNvSpPr txBox="1"/>
          <p:nvPr/>
        </p:nvSpPr>
        <p:spPr>
          <a:xfrm>
            <a:off x="2039325" y="512550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Activities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8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0" name="Google Shape;580;p43"/>
          <p:cNvSpPr txBox="1"/>
          <p:nvPr/>
        </p:nvSpPr>
        <p:spPr>
          <a:xfrm>
            <a:off x="2039325" y="2074407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Resources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1" name="Google Shape;581;p43"/>
          <p:cNvSpPr txBox="1"/>
          <p:nvPr/>
        </p:nvSpPr>
        <p:spPr>
          <a:xfrm>
            <a:off x="37277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Value Propositions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2" name="Google Shape;582;p43"/>
          <p:cNvSpPr txBox="1"/>
          <p:nvPr/>
        </p:nvSpPr>
        <p:spPr>
          <a:xfrm>
            <a:off x="5416225" y="512550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Relationships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3" name="Google Shape;583;p43"/>
          <p:cNvSpPr txBox="1"/>
          <p:nvPr/>
        </p:nvSpPr>
        <p:spPr>
          <a:xfrm>
            <a:off x="5416225" y="2074407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Channels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4" name="Google Shape;584;p43"/>
          <p:cNvSpPr txBox="1"/>
          <p:nvPr/>
        </p:nvSpPr>
        <p:spPr>
          <a:xfrm>
            <a:off x="71046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Segments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5" name="Google Shape;585;p43"/>
          <p:cNvSpPr txBox="1"/>
          <p:nvPr/>
        </p:nvSpPr>
        <p:spPr>
          <a:xfrm>
            <a:off x="3508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Partners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8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6" name="Google Shape;586;p43"/>
          <p:cNvSpPr txBox="1"/>
          <p:nvPr/>
        </p:nvSpPr>
        <p:spPr>
          <a:xfrm>
            <a:off x="350875" y="3636264"/>
            <a:ext cx="4221000" cy="120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Cost Structure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7" name="Google Shape;587;p43"/>
          <p:cNvSpPr txBox="1"/>
          <p:nvPr/>
        </p:nvSpPr>
        <p:spPr>
          <a:xfrm>
            <a:off x="4572000" y="3636264"/>
            <a:ext cx="4221000" cy="120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Revenue Streams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8" name="Google Shape;588;p43"/>
          <p:cNvSpPr/>
          <p:nvPr/>
        </p:nvSpPr>
        <p:spPr>
          <a:xfrm>
            <a:off x="4285413" y="3710737"/>
            <a:ext cx="211941" cy="210711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3"/>
          <p:cNvSpPr/>
          <p:nvPr/>
        </p:nvSpPr>
        <p:spPr>
          <a:xfrm>
            <a:off x="6818693" y="587257"/>
            <a:ext cx="211332" cy="189704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3"/>
          <p:cNvSpPr/>
          <p:nvPr/>
        </p:nvSpPr>
        <p:spPr>
          <a:xfrm>
            <a:off x="1761279" y="587252"/>
            <a:ext cx="203302" cy="203302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3"/>
          <p:cNvSpPr/>
          <p:nvPr/>
        </p:nvSpPr>
        <p:spPr>
          <a:xfrm>
            <a:off x="8525077" y="587180"/>
            <a:ext cx="193408" cy="2039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43"/>
          <p:cNvGrpSpPr/>
          <p:nvPr/>
        </p:nvGrpSpPr>
        <p:grpSpPr>
          <a:xfrm>
            <a:off x="8495237" y="3710595"/>
            <a:ext cx="223066" cy="161899"/>
            <a:chOff x="4604550" y="3714775"/>
            <a:chExt cx="439625" cy="319075"/>
          </a:xfrm>
        </p:grpSpPr>
        <p:sp>
          <p:nvSpPr>
            <p:cNvPr id="593" name="Google Shape;593;p43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43"/>
          <p:cNvGrpSpPr/>
          <p:nvPr/>
        </p:nvGrpSpPr>
        <p:grpSpPr>
          <a:xfrm>
            <a:off x="5156730" y="586978"/>
            <a:ext cx="184770" cy="235434"/>
            <a:chOff x="1959600" y="4980625"/>
            <a:chExt cx="364150" cy="464000"/>
          </a:xfrm>
        </p:grpSpPr>
        <p:sp>
          <p:nvSpPr>
            <p:cNvPr id="596" name="Google Shape;596;p43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43"/>
          <p:cNvGrpSpPr/>
          <p:nvPr/>
        </p:nvGrpSpPr>
        <p:grpSpPr>
          <a:xfrm>
            <a:off x="6756559" y="2148684"/>
            <a:ext cx="273121" cy="261996"/>
            <a:chOff x="5233525" y="4954450"/>
            <a:chExt cx="538275" cy="516350"/>
          </a:xfrm>
        </p:grpSpPr>
        <p:sp>
          <p:nvSpPr>
            <p:cNvPr id="604" name="Google Shape;604;p4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43"/>
          <p:cNvGrpSpPr/>
          <p:nvPr/>
        </p:nvGrpSpPr>
        <p:grpSpPr>
          <a:xfrm>
            <a:off x="3382891" y="2148686"/>
            <a:ext cx="278068" cy="252736"/>
            <a:chOff x="4556450" y="4963575"/>
            <a:chExt cx="548025" cy="498100"/>
          </a:xfrm>
        </p:grpSpPr>
        <p:sp>
          <p:nvSpPr>
            <p:cNvPr id="616" name="Google Shape;616;p43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43"/>
          <p:cNvSpPr/>
          <p:nvPr/>
        </p:nvSpPr>
        <p:spPr>
          <a:xfrm>
            <a:off x="3430092" y="587256"/>
            <a:ext cx="223039" cy="223093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4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27" name="Google Shape;627;p4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628" name="Google Shape;628;p44"/>
          <p:cNvGrpSpPr/>
          <p:nvPr/>
        </p:nvGrpSpPr>
        <p:grpSpPr>
          <a:xfrm>
            <a:off x="1381092" y="1505777"/>
            <a:ext cx="3277953" cy="2946943"/>
            <a:chOff x="3778727" y="4460423"/>
            <a:chExt cx="720160" cy="647438"/>
          </a:xfrm>
        </p:grpSpPr>
        <p:sp>
          <p:nvSpPr>
            <p:cNvPr id="629" name="Google Shape;629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cxnSp>
        <p:nvCxnSpPr>
          <p:cNvPr id="636" name="Google Shape;636;p44"/>
          <p:cNvCxnSpPr/>
          <p:nvPr/>
        </p:nvCxnSpPr>
        <p:spPr>
          <a:xfrm>
            <a:off x="4586590" y="1993881"/>
            <a:ext cx="960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7" name="Google Shape;637;p44"/>
          <p:cNvSpPr txBox="1"/>
          <p:nvPr/>
        </p:nvSpPr>
        <p:spPr>
          <a:xfrm>
            <a:off x="5602722" y="1837578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38" name="Google Shape;638;p44"/>
          <p:cNvCxnSpPr/>
          <p:nvPr/>
        </p:nvCxnSpPr>
        <p:spPr>
          <a:xfrm>
            <a:off x="4445163" y="2431427"/>
            <a:ext cx="1101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9" name="Google Shape;639;p44"/>
          <p:cNvSpPr txBox="1"/>
          <p:nvPr/>
        </p:nvSpPr>
        <p:spPr>
          <a:xfrm>
            <a:off x="5602722" y="2275115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0" name="Google Shape;640;p44"/>
          <p:cNvCxnSpPr/>
          <p:nvPr/>
        </p:nvCxnSpPr>
        <p:spPr>
          <a:xfrm>
            <a:off x="4244185" y="2868973"/>
            <a:ext cx="1302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1" name="Google Shape;641;p44"/>
          <p:cNvSpPr txBox="1"/>
          <p:nvPr/>
        </p:nvSpPr>
        <p:spPr>
          <a:xfrm>
            <a:off x="5602722" y="2712652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2" name="Google Shape;642;p44"/>
          <p:cNvCxnSpPr/>
          <p:nvPr/>
        </p:nvCxnSpPr>
        <p:spPr>
          <a:xfrm>
            <a:off x="4072983" y="3306497"/>
            <a:ext cx="1473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3" name="Google Shape;643;p44"/>
          <p:cNvSpPr txBox="1"/>
          <p:nvPr/>
        </p:nvSpPr>
        <p:spPr>
          <a:xfrm>
            <a:off x="5602722" y="3150188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4" name="Google Shape;644;p44"/>
          <p:cNvCxnSpPr/>
          <p:nvPr/>
        </p:nvCxnSpPr>
        <p:spPr>
          <a:xfrm>
            <a:off x="3886882" y="3744043"/>
            <a:ext cx="16599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5" name="Google Shape;645;p44"/>
          <p:cNvSpPr txBox="1"/>
          <p:nvPr/>
        </p:nvSpPr>
        <p:spPr>
          <a:xfrm>
            <a:off x="5602722" y="3587725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6" name="Google Shape;646;p44"/>
          <p:cNvCxnSpPr/>
          <p:nvPr/>
        </p:nvCxnSpPr>
        <p:spPr>
          <a:xfrm>
            <a:off x="3693353" y="4181566"/>
            <a:ext cx="1845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7" name="Google Shape;647;p44"/>
          <p:cNvSpPr txBox="1"/>
          <p:nvPr/>
        </p:nvSpPr>
        <p:spPr>
          <a:xfrm>
            <a:off x="5602722" y="4025262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648" name="Google Shape;648;p4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649" name="Google Shape;649;p4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58" name="Google Shape;658;p4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659" name="Google Shape;659;p45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26658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0" name="Google Shape;660;p45"/>
          <p:cNvSpPr txBox="1"/>
          <p:nvPr/>
        </p:nvSpPr>
        <p:spPr>
          <a:xfrm>
            <a:off x="831683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Imani Jackson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1" name="Google Shape;661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06383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2" name="Google Shape;662;p45"/>
          <p:cNvSpPr txBox="1"/>
          <p:nvPr/>
        </p:nvSpPr>
        <p:spPr>
          <a:xfrm>
            <a:off x="2811408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Marcos Galán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3" name="Google Shape;663;p45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786108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4" name="Google Shape;664;p45"/>
          <p:cNvSpPr txBox="1"/>
          <p:nvPr/>
        </p:nvSpPr>
        <p:spPr>
          <a:xfrm>
            <a:off x="4791133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Ixchel Valdía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5" name="Google Shape;665;p45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65833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6" name="Google Shape;666;p45"/>
          <p:cNvSpPr txBox="1"/>
          <p:nvPr/>
        </p:nvSpPr>
        <p:spPr>
          <a:xfrm>
            <a:off x="6770858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Nils Årud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667" name="Google Shape;667;p4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668" name="Google Shape;668;p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6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677" name="Google Shape;677;p46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46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79" name="Google Shape;679;p46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46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46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46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46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46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6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6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6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6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6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6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6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6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6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6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6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6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6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6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6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6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6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6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6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6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6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6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6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6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6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6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6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6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6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6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6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6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6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6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6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6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6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6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6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6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5" name="Google Shape;725;p4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726" name="Google Shape;726;p46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727" name="Google Shape;727;p46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6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6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46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46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46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6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6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6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6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6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6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6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6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6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6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6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6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6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6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6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6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49" name="Google Shape;749;p46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0" name="Google Shape;750;p46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1" name="Google Shape;751;p46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VALUE 1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2" name="Google Shape;752;p46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HIGH VALUE 1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3" name="Google Shape;753;p46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VALUE 2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4" name="Google Shape;754;p46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HIGH VALUE 2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5" name="Google Shape;755;p46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Our company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6" name="Google Shape;756;p46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7" name="Google Shape;757;p46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8" name="Google Shape;758;p46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9" name="Google Shape;759;p46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0" name="Google Shape;760;p46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1" name="Google Shape;761;p46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4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67" name="Google Shape;767;p4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aphicFrame>
        <p:nvGraphicFramePr>
          <p:cNvPr id="768" name="Google Shape;768;p47"/>
          <p:cNvGraphicFramePr/>
          <p:nvPr/>
        </p:nvGraphicFramePr>
        <p:xfrm>
          <a:off x="1453225" y="1535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{FD83C8C0-4F54-423C-8FE9-BE38F65F2308}</a:tableStyleId>
              </a:tblPr>
              <a:tblGrid>
                <a:gridCol w="7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41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9:00 - 9:45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769" name="Google Shape;769;p4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770" name="Google Shape;770;p4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8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  <a:endParaRPr sz="900"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79" name="Google Shape;779;p48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780" name="Google Shape;780;p4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48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795" name="Google Shape;795;p48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8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8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801" name="Google Shape;801;p48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8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8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8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48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809" name="Google Shape;809;p48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48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48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815" name="Google Shape;815;p48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8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823" name="Google Shape;823;p48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8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8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8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8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48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832" name="Google Shape;832;p4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48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835" name="Google Shape;835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8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838" name="Google Shape;838;p4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8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842" name="Google Shape;842;p4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8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850" name="Google Shape;850;p4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8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857" name="Google Shape;857;p4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48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48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863" name="Google Shape;863;p48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48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866" name="Google Shape;866;p48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8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872" name="Google Shape;872;p4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8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875" name="Google Shape;875;p48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48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883" name="Google Shape;883;p48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8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889" name="Google Shape;889;p48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8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898" name="Google Shape;898;p4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8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903" name="Google Shape;903;p4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48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908" name="Google Shape;908;p4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8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913" name="Google Shape;913;p48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48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916" name="Google Shape;916;p48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8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919" name="Google Shape;919;p48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8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8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923" name="Google Shape;923;p4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8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926" name="Google Shape;926;p48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8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8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8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937" name="Google Shape;937;p4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8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8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941" name="Google Shape;941;p4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8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944" name="Google Shape;944;p4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8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949" name="Google Shape;949;p48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8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8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954" name="Google Shape;954;p4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48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961" name="Google Shape;961;p48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8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971" name="Google Shape;971;p48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8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975" name="Google Shape;975;p48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8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979" name="Google Shape;979;p4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8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985" name="Google Shape;985;p48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8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988" name="Google Shape;988;p4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8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996" name="Google Shape;996;p48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8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1003" name="Google Shape;1003;p4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8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1006" name="Google Shape;1006;p4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48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8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8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8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8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1015" name="Google Shape;1015;p48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8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024" name="Google Shape;1024;p4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8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027" name="Google Shape;1027;p4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8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034" name="Google Shape;1034;p4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48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042" name="Google Shape;1042;p4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8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046" name="Google Shape;1046;p48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48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053" name="Google Shape;1053;p48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8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057" name="Google Shape;1057;p4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48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061" name="Google Shape;1061;p48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8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067" name="Google Shape;1067;p4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48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095" name="Google Shape;1095;p48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48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119" name="Google Shape;1119;p48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8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134" name="Google Shape;1134;p4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48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138" name="Google Shape;1138;p4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48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145" name="Google Shape;1145;p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8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154" name="Google Shape;1154;p4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48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158" name="Google Shape;1158;p4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48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164" name="Google Shape;1164;p4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48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172" name="Google Shape;1172;p4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48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179" name="Google Shape;1179;p48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8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189" name="Google Shape;1189;p48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48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201" name="Google Shape;1201;p48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8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207" name="Google Shape;1207;p4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215" name="Google Shape;1215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48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218" name="Google Shape;1218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8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221" name="Google Shape;1221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48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8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8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Requirements (Functional)</a:t>
            </a:r>
            <a:endParaRPr dirty="0"/>
          </a:p>
        </p:txBody>
      </p:sp>
      <p:sp>
        <p:nvSpPr>
          <p:cNvPr id="336" name="Google Shape;336;p31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1. Find Recipe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 err="1"/>
              <a:t>Idaechung</a:t>
            </a:r>
            <a:endParaRPr lang="en-US"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2 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colour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3 Red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1"/>
          </p:nvPr>
        </p:nvSpPr>
        <p:spPr>
          <a:xfrm>
            <a:off x="1381250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6 Yellow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2"/>
          </p:nvPr>
        </p:nvSpPr>
        <p:spPr>
          <a:xfrm>
            <a:off x="3834914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5 Blue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colour of the clear sky and the deep sea. It is located between violet and green on the optical spectrum.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6145888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49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232" name="Google Shape;1232;p49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38" name="Google Shape;1238;p49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239" name="Google Shape;1239;p49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43" name="Google Shape;1243;p49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244" name="Google Shape;1244;p49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47" name="Google Shape;1247;p49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248" name="Google Shape;1248;p49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53" name="Google Shape;1253;p49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254" name="Google Shape;1254;p49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57" name="Google Shape;1257;p49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258" name="Google Shape;1258;p49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62" name="Google Shape;1262;p49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263" name="Google Shape;1263;p49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5" name="Google Shape;1265;p49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6" name="Google Shape;1266;p49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7" name="Google Shape;1267;p49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68" name="Google Shape;1268;p49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269" name="Google Shape;1269;p49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0" name="Google Shape;1270;p49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1" name="Google Shape;1271;p49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2" name="Google Shape;1272;p49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3" name="Google Shape;1273;p49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4" name="Google Shape;1274;p49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75" name="Google Shape;1275;p49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276" name="Google Shape;1276;p49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7" name="Google Shape;1277;p49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78" name="Google Shape;1278;p49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279" name="Google Shape;1279;p49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0" name="Google Shape;1280;p49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1" name="Google Shape;1281;p49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82" name="Google Shape;1282;p49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283" name="Google Shape;1283;p49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4" name="Google Shape;1284;p49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5" name="Google Shape;1285;p49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6" name="Google Shape;1286;p49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7" name="Google Shape;1287;p49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8" name="Google Shape;1288;p49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89" name="Google Shape;1289;p49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290" name="Google Shape;1290;p49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1" name="Google Shape;1291;p49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2" name="Google Shape;1292;p49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3" name="Google Shape;1293;p49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4" name="Google Shape;1294;p49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95" name="Google Shape;1295;p49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296" name="Google Shape;1296;p4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7" name="Google Shape;1297;p4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8" name="Google Shape;1298;p4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99" name="Google Shape;1299;p49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300" name="Google Shape;1300;p49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01" name="Google Shape;1301;p49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2" name="Google Shape;1302;p49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3" name="Google Shape;1303;p49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4" name="Google Shape;1304;p49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5" name="Google Shape;1305;p49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6" name="Google Shape;1306;p49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7" name="Google Shape;1307;p49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8" name="Google Shape;1308;p49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9" name="Google Shape;1309;p49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0" name="Google Shape;1310;p49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1311" name="Google Shape;1311;p49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2" name="Google Shape;1312;p49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3" name="Google Shape;1313;p49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4" name="Google Shape;1314;p49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5" name="Google Shape;1315;p49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6" name="Google Shape;1316;p49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17" name="Google Shape;1317;p49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318" name="Google Shape;1318;p49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9" name="Google Shape;1319;p49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2" name="Google Shape;1322;p49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323" name="Google Shape;1323;p49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4" name="Google Shape;1324;p49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8" name="Google Shape;1328;p49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329" name="Google Shape;1329;p49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0" name="Google Shape;1330;p49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35" name="Google Shape;1335;p49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336" name="Google Shape;1336;p49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7" name="Google Shape;1337;p49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40" name="Google Shape;1340;p49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341" name="Google Shape;1341;p49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2" name="Google Shape;1342;p49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3" name="Google Shape;1343;p49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45" name="Google Shape;1345;p49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346" name="Google Shape;1346;p49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8" name="Google Shape;1348;p49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51" name="Google Shape;1351;p49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352" name="Google Shape;1352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3" name="Google Shape;1353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4" name="Google Shape;1354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5" name="Google Shape;1355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6" name="Google Shape;1356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7" name="Google Shape;1357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8" name="Google Shape;1358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9" name="Google Shape;1359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0" name="Google Shape;1360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1" name="Google Shape;1361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62" name="Google Shape;1362;p49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363" name="Google Shape;1363;p49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64" name="Google Shape;1364;p49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65" name="Google Shape;1365;p49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66" name="Google Shape;1366;p49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367" name="Google Shape;1367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8" name="Google Shape;1368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9" name="Google Shape;1369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0" name="Google Shape;1370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1" name="Google Shape;1371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2" name="Google Shape;1372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3" name="Google Shape;1373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4" name="Google Shape;1374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5" name="Google Shape;1375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6" name="Google Shape;1376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77" name="Google Shape;1377;p49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378" name="Google Shape;1378;p49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82" name="Google Shape;1382;p49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83" name="Google Shape;1383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4" name="Google Shape;1384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5" name="Google Shape;1385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6" name="Google Shape;1386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7" name="Google Shape;1387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8" name="Google Shape;1388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9" name="Google Shape;1389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0" name="Google Shape;1390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1" name="Google Shape;1391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2" name="Google Shape;1392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93" name="Google Shape;1393;p49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394" name="Google Shape;1394;p49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01" name="Google Shape;1401;p49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402" name="Google Shape;1402;p49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06" name="Google Shape;1406;p49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407" name="Google Shape;1407;p49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11" name="Google Shape;1411;p49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412" name="Google Shape;1412;p49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17" name="Google Shape;1417;p49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418" name="Google Shape;1418;p49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24" name="Google Shape;1424;p49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425" name="Google Shape;1425;p49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28" name="Google Shape;1428;p49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429" name="Google Shape;1429;p49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34" name="Google Shape;1434;p49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435" name="Google Shape;1435;p49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41" name="Google Shape;1441;p49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442" name="Google Shape;1442;p49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45" name="Google Shape;1445;p49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446" name="Google Shape;1446;p49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50" name="Google Shape;1450;p49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451" name="Google Shape;1451;p49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57" name="Google Shape;1457;p49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458" name="Google Shape;1458;p49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65" name="Google Shape;1465;p49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466" name="Google Shape;1466;p49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0" name="Google Shape;1470;p49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471" name="Google Shape;1471;p49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4" name="Google Shape;1474;p49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475" name="Google Shape;1475;p49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8" name="Google Shape;1478;p49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479" name="Google Shape;1479;p49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83" name="Google Shape;1483;p49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484" name="Google Shape;1484;p49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88" name="Google Shape;1488;p49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489" name="Google Shape;1489;p49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94" name="Google Shape;1494;p49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495" name="Google Shape;1495;p49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7" name="Google Shape;1497;p4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8" name="Google Shape;1498;p4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9" name="Google Shape;1499;p4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0" name="Google Shape;1500;p4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01" name="Google Shape;1501;p49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502" name="Google Shape;1502;p49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09" name="Google Shape;1509;p49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510" name="Google Shape;1510;p49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22" name="Google Shape;1522;p49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523" name="Google Shape;1523;p49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27" name="Google Shape;1527;p49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528" name="Google Shape;1528;p49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0" name="Google Shape;1530;p49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31" name="Google Shape;1531;p49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532" name="Google Shape;1532;p49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7" name="Google Shape;1537;p49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38" name="Google Shape;1538;p49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539" name="Google Shape;1539;p4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3" name="Google Shape;1543;p4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4" name="Google Shape;1544;p4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5" name="Google Shape;1545;p4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6" name="Google Shape;1546;p4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47" name="Google Shape;1547;p49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548" name="Google Shape;1548;p49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9" name="Google Shape;1549;p49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5" name="Google Shape;1555;p49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6" name="Google Shape;1556;p49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7" name="Google Shape;1557;p49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8" name="Google Shape;1558;p49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9" name="Google Shape;1559;p49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60" name="Google Shape;1560;p49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561" name="Google Shape;1561;p49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6" name="Google Shape;1566;p49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7" name="Google Shape;1567;p49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8" name="Google Shape;1568;p49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2" name="Google Shape;1572;p49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73" name="Google Shape;1573;p49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574" name="Google Shape;1574;p49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5" name="Google Shape;1575;p49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6" name="Google Shape;1576;p49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7" name="Google Shape;1577;p49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8" name="Google Shape;1578;p49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9" name="Google Shape;1579;p49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0" name="Google Shape;1580;p49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1" name="Google Shape;1581;p49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2" name="Google Shape;1582;p49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3" name="Google Shape;1583;p49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4" name="Google Shape;1584;p49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86" name="Google Shape;1586;p49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587" name="Google Shape;1587;p49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9" name="Google Shape;1589;p49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0" name="Google Shape;1590;p49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2" name="Google Shape;1592;p49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93" name="Google Shape;1593;p49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594" name="Google Shape;1594;p4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5" name="Google Shape;1595;p4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6" name="Google Shape;1596;p4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7" name="Google Shape;1597;p4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8" name="Google Shape;1598;p4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9" name="Google Shape;1599;p4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0" name="Google Shape;1600;p4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1" name="Google Shape;1601;p4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2" name="Google Shape;1602;p49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3" name="Google Shape;1603;p49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4" name="Google Shape;1604;p49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5" name="Google Shape;1605;p49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6" name="Google Shape;1606;p49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7" name="Google Shape;1607;p49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8" name="Google Shape;1608;p49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09" name="Google Shape;1609;p49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610" name="Google Shape;1610;p49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1" name="Google Shape;1611;p49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2" name="Google Shape;1612;p49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3" name="Google Shape;1613;p49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14" name="Google Shape;1614;p49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615" name="Google Shape;1615;p49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616" name="Google Shape;1616;p49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17" name="Google Shape;1617;p49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18" name="Google Shape;1618;p49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19" name="Google Shape;1619;p49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620" name="Google Shape;1620;p49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1" name="Google Shape;1621;p49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2" name="Google Shape;1622;p49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23" name="Google Shape;1623;p49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624" name="Google Shape;1624;p49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5" name="Google Shape;1625;p49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6" name="Google Shape;1626;p49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27" name="Google Shape;1627;p49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628" name="Google Shape;1628;p49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9" name="Google Shape;1629;p49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30" name="Google Shape;1630;p49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631" name="Google Shape;1631;p49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632" name="Google Shape;1632;p49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4" name="Google Shape;1634;p49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5" name="Google Shape;1635;p49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7" name="Google Shape;1637;p49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8" name="Google Shape;1638;p49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9" name="Google Shape;1639;p49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40" name="Google Shape;1640;p49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641" name="Google Shape;1641;p49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2" name="Google Shape;1642;p49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3" name="Google Shape;1643;p49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4" name="Google Shape;1644;p49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5" name="Google Shape;1645;p49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6" name="Google Shape;1646;p49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7" name="Google Shape;1647;p49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8" name="Google Shape;1648;p49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9" name="Google Shape;1649;p49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0" name="Google Shape;1650;p49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1" name="Google Shape;1651;p49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2" name="Google Shape;1652;p49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3" name="Google Shape;1653;p49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4" name="Google Shape;1654;p49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5" name="Google Shape;1655;p49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6" name="Google Shape;1656;p49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7" name="Google Shape;1657;p49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8" name="Google Shape;1658;p49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9" name="Google Shape;1659;p49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0" name="Google Shape;1660;p49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1" name="Google Shape;1661;p49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2" name="Google Shape;1662;p49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3" name="Google Shape;1663;p49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4" name="Google Shape;1664;p49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65" name="Google Shape;1665;p49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666" name="Google Shape;1666;p49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667" name="Google Shape;1667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68" name="Google Shape;1668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69" name="Google Shape;1669;p49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670" name="Google Shape;1670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71" name="Google Shape;1671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72" name="Google Shape;1672;p49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673" name="Google Shape;1673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74" name="Google Shape;1674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675" name="Google Shape;1675;p49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76" name="Google Shape;1676;p49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50"/>
          <p:cNvSpPr txBox="1"/>
          <p:nvPr/>
        </p:nvSpPr>
        <p:spPr>
          <a:xfrm>
            <a:off x="73190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Now you can use any emoji as an icon!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of course it resizes without losing quality and you can change the color.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 Follow Google instructions </a:t>
            </a:r>
            <a:r>
              <a:rPr lang="en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2" name="Google Shape;1682;p50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dk1"/>
                </a:solidFill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and many more...</a:t>
            </a:r>
            <a:endParaRPr sz="2400">
              <a:solidFill>
                <a:schemeClr val="dk1"/>
              </a:solidFill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3" name="Google Shape;1683;p5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8" name="Google Shape;1688;p5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9" name="Google Shape;1689;p51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0" name="Google Shape;1690;p51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1" name="Google Shape;1691;p51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2" name="Google Shape;1692;p51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3" name="Google Shape;1693;p51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4" name="Google Shape;1694;p51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5" name="Google Shape;1695;p51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6" name="Google Shape;1696;p51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7" name="Google Shape;1697;p51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698" name="Google Shape;1698;p51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9" name="Google Shape;1699;p51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0" name="Google Shape;1700;p51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1" name="Google Shape;1701;p51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2" name="Google Shape;1702;p51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703" name="Google Shape;1703;p5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285556" y="896112"/>
            <a:ext cx="4051988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Requirements (Non-Functional)</a:t>
            </a:r>
            <a:endParaRPr dirty="0"/>
          </a:p>
        </p:txBody>
      </p:sp>
      <p:sp>
        <p:nvSpPr>
          <p:cNvPr id="336" name="Google Shape;336;p31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7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8 Blue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colour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 Red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1"/>
          </p:nvPr>
        </p:nvSpPr>
        <p:spPr>
          <a:xfrm>
            <a:off x="1381250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6 Yellow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2"/>
          </p:nvPr>
        </p:nvSpPr>
        <p:spPr>
          <a:xfrm>
            <a:off x="3834914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5 Blue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colour of the clear sky and the deep sea. It is located between violet and green on the optical spectrum.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629266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</a:t>
            </a:r>
            <a:r>
              <a:rPr lang="en">
                <a:highlight>
                  <a:schemeClr val="accent1"/>
                </a:highlight>
              </a:rPr>
              <a:t>philosophical thoughts</a:t>
            </a:r>
            <a:r>
              <a:rPr lang="en">
                <a:highlight>
                  <a:srgbClr val="FFCD00"/>
                </a:highlight>
              </a:rPr>
              <a:t> </a:t>
            </a:r>
            <a:r>
              <a:rPr lang="en"/>
              <a:t>from the reader.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>
                <a:highlight>
                  <a:schemeClr val="accent1"/>
                </a:highlight>
              </a:rPr>
              <a:t>slide title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audience will listen to you or read the content, but won’t do both.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chemeClr val="accent1"/>
                </a:highlight>
              </a:rPr>
              <a:t>Big concept</a:t>
            </a:r>
            <a:endParaRPr sz="4800">
              <a:highlight>
                <a:schemeClr val="accent1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1854</Words>
  <Application>Microsoft Office PowerPoint</Application>
  <PresentationFormat>화면 슬라이드 쇼(16:9)</PresentationFormat>
  <Paragraphs>414</Paragraphs>
  <Slides>42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8" baseType="lpstr">
      <vt:lpstr>Arial</vt:lpstr>
      <vt:lpstr>Quattrocento Sans</vt:lpstr>
      <vt:lpstr>Montserrat</vt:lpstr>
      <vt:lpstr>Lora</vt:lpstr>
      <vt:lpstr>Calibri</vt:lpstr>
      <vt:lpstr>Viola template</vt:lpstr>
      <vt:lpstr>자취생 레시피</vt:lpstr>
      <vt:lpstr>Instructions for use</vt:lpstr>
      <vt:lpstr>Team Tag</vt:lpstr>
      <vt:lpstr>Requirements (Functional)</vt:lpstr>
      <vt:lpstr>Requirements (Non-Functional)</vt:lpstr>
      <vt:lpstr>Transition headline</vt:lpstr>
      <vt:lpstr>PowerPoint 프레젠테이션</vt:lpstr>
      <vt:lpstr>This is a slide title</vt:lpstr>
      <vt:lpstr>Big concept</vt:lpstr>
      <vt:lpstr>You can also split your content</vt:lpstr>
      <vt:lpstr>In two or three columns</vt:lpstr>
      <vt:lpstr>PowerPoint 프레젠테이션</vt:lpstr>
      <vt:lpstr>Want big impact?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89,526,124$</vt:lpstr>
      <vt:lpstr>Our process is easy</vt:lpstr>
      <vt:lpstr>Thanks!</vt:lpstr>
      <vt:lpstr>Let’s review some concepts</vt:lpstr>
      <vt:lpstr>PowerPoint 프레젠테이션</vt:lpstr>
      <vt:lpstr>Mobile project</vt:lpstr>
      <vt:lpstr>Tablet project</vt:lpstr>
      <vt:lpstr>Desktop project</vt:lpstr>
      <vt:lpstr>Credits</vt:lpstr>
      <vt:lpstr>Presentation design</vt:lpstr>
      <vt:lpstr>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프레젠테이션</vt:lpstr>
      <vt:lpstr>Diagrams and infographics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자취생 레시피</dc:title>
  <dc:creator>ingyu lee</dc:creator>
  <cp:lastModifiedBy>이인규</cp:lastModifiedBy>
  <cp:revision>3</cp:revision>
  <dcterms:modified xsi:type="dcterms:W3CDTF">2022-06-05T07:28:33Z</dcterms:modified>
</cp:coreProperties>
</file>